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6" r:id="rId2"/>
    <p:sldId id="276" r:id="rId3"/>
    <p:sldId id="260" r:id="rId4"/>
    <p:sldId id="265" r:id="rId5"/>
    <p:sldId id="269" r:id="rId6"/>
    <p:sldId id="271" r:id="rId7"/>
    <p:sldId id="272" r:id="rId8"/>
    <p:sldId id="273" r:id="rId9"/>
    <p:sldId id="270" r:id="rId10"/>
    <p:sldId id="263" r:id="rId11"/>
    <p:sldId id="278" r:id="rId12"/>
    <p:sldId id="280" r:id="rId13"/>
    <p:sldId id="279" r:id="rId14"/>
    <p:sldId id="283" r:id="rId15"/>
    <p:sldId id="275" r:id="rId16"/>
    <p:sldId id="268" r:id="rId17"/>
    <p:sldId id="284" r:id="rId18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3333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0"/>
    <p:restoredTop sz="94786" autoAdjust="0"/>
  </p:normalViewPr>
  <p:slideViewPr>
    <p:cSldViewPr>
      <p:cViewPr>
        <p:scale>
          <a:sx n="100" d="100"/>
          <a:sy n="100" d="100"/>
        </p:scale>
        <p:origin x="-98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936"/>
          </a:xfrm>
          <a:prstGeom prst="rect">
            <a:avLst/>
          </a:prstGeom>
        </p:spPr>
        <p:txBody>
          <a:bodyPr vert="horz" lIns="90993" tIns="45497" rIns="90993" bIns="4549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5936"/>
          </a:xfrm>
          <a:prstGeom prst="rect">
            <a:avLst/>
          </a:prstGeom>
        </p:spPr>
        <p:txBody>
          <a:bodyPr vert="horz" lIns="90993" tIns="45497" rIns="90993" bIns="45497" rtlCol="0"/>
          <a:lstStyle>
            <a:lvl1pPr algn="r">
              <a:defRPr sz="1200"/>
            </a:lvl1pPr>
          </a:lstStyle>
          <a:p>
            <a:fld id="{3BF8DB3C-ABAD-49E7-81BE-A7CA6F3033BE}" type="datetimeFigureOut">
              <a:rPr lang="de-DE" smtClean="0"/>
              <a:pPr/>
              <a:t>24.02.2012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9119"/>
            <a:ext cx="2945659" cy="495935"/>
          </a:xfrm>
          <a:prstGeom prst="rect">
            <a:avLst/>
          </a:prstGeom>
        </p:spPr>
        <p:txBody>
          <a:bodyPr vert="horz" lIns="90993" tIns="45497" rIns="90993" bIns="4549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9119"/>
            <a:ext cx="2945659" cy="495935"/>
          </a:xfrm>
          <a:prstGeom prst="rect">
            <a:avLst/>
          </a:prstGeom>
        </p:spPr>
        <p:txBody>
          <a:bodyPr vert="horz" lIns="90993" tIns="45497" rIns="90993" bIns="45497" rtlCol="0" anchor="b"/>
          <a:lstStyle>
            <a:lvl1pPr algn="r">
              <a:defRPr sz="1200"/>
            </a:lvl1pPr>
          </a:lstStyle>
          <a:p>
            <a:fld id="{1EEA44DD-FD22-4727-B641-98DDF2DF8CB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5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FEA45E8F-43D6-483A-A427-5509F91632C3}" type="datetimeFigureOut">
              <a:rPr lang="de-DE" smtClean="0"/>
              <a:pPr/>
              <a:t>24.02.2012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21" tIns="44111" rIns="88221" bIns="4411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lIns="88221" tIns="44111" rIns="88221" bIns="44111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CB5B6495-731C-468C-A4BA-6925678C8E3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2730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5EAA0-A08A-4947-9174-8DE5F57753C4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841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495-731C-468C-A4BA-6925678C8E32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503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5EAA0-A08A-4947-9174-8DE5F57753C4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7657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5EAA0-A08A-4947-9174-8DE5F57753C4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7657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5EAA0-A08A-4947-9174-8DE5F57753C4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7657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5EAA0-A08A-4947-9174-8DE5F57753C4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7657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5EAA0-A08A-4947-9174-8DE5F57753C4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7657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62F3C-B37D-458B-B2A2-A045E7C8C966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1340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5EAA0-A08A-4947-9174-8DE5F57753C4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765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5EAA0-A08A-4947-9174-8DE5F57753C4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7657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495-731C-468C-A4BA-6925678C8E32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503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495-731C-468C-A4BA-6925678C8E32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503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495-731C-468C-A4BA-6925678C8E32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503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5EAA0-A08A-4947-9174-8DE5F57753C4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2310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5EAA0-A08A-4947-9174-8DE5F57753C4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3712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5EAA0-A08A-4947-9174-8DE5F57753C4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5EAA0-A08A-4947-9174-8DE5F57753C4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0880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E2736-2614-466A-9855-5327F2AB77D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50790-919D-43BF-A73E-722842CA72D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DC53F-9A4D-4C6E-BCA1-C417960CD7D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B36C7-206B-45BC-9A05-57B607E0D5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99CB6-0E62-4F0A-818A-BB3126AA7A7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58C36-648D-4876-89D6-CE8FA191042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55A21-D486-4FB5-8870-B3FAF2C09BE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CDE6E-8FD8-4454-8F72-08ABCE95EC6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A243B-77AC-440A-8D05-752269BE4A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E84F1-4191-4B83-84BE-F3CAC27FA1D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D285A-1B34-476F-BAF1-DB6714EE639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49B3D44-63CA-47FC-B309-AB55528C5A3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png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2.bin"/><Relationship Id="rId11" Type="http://schemas.openxmlformats.org/officeDocument/2006/relationships/oleObject" Target="../embeddings/oleObject35.bin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7.png"/><Relationship Id="rId18" Type="http://schemas.openxmlformats.org/officeDocument/2006/relationships/image" Target="../media/image18.png"/><Relationship Id="rId26" Type="http://schemas.openxmlformats.org/officeDocument/2006/relationships/image" Target="../media/image25.png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20.png"/><Relationship Id="rId7" Type="http://schemas.openxmlformats.org/officeDocument/2006/relationships/image" Target="../media/image5.png"/><Relationship Id="rId12" Type="http://schemas.openxmlformats.org/officeDocument/2006/relationships/oleObject" Target="../embeddings/oleObject42.bin"/><Relationship Id="rId17" Type="http://schemas.openxmlformats.org/officeDocument/2006/relationships/oleObject" Target="../embeddings/oleObject44.bin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8.bin"/><Relationship Id="rId11" Type="http://schemas.openxmlformats.org/officeDocument/2006/relationships/oleObject" Target="../embeddings/oleObject41.bin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oleObject" Target="../embeddings/oleObject43.bin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6.png"/><Relationship Id="rId19" Type="http://schemas.openxmlformats.org/officeDocument/2006/relationships/oleObject" Target="../embeddings/oleObject45.bin"/><Relationship Id="rId4" Type="http://schemas.openxmlformats.org/officeDocument/2006/relationships/oleObject" Target="../embeddings/oleObject37.bin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8.jpe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png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7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png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6.bin"/><Relationship Id="rId11" Type="http://schemas.openxmlformats.org/officeDocument/2006/relationships/oleObject" Target="../embeddings/oleObject29.bin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3" y="-27384"/>
            <a:ext cx="9144000" cy="6858000"/>
          </a:xfrm>
          <a:prstGeom prst="rect">
            <a:avLst/>
          </a:prstGeom>
        </p:spPr>
      </p:pic>
      <p:pic>
        <p:nvPicPr>
          <p:cNvPr id="2052" name="Picture 18" descr="Banner-schwar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636912"/>
            <a:ext cx="56896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359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aphicFrame>
          <p:nvGraphicFramePr>
            <p:cNvPr id="4103" name="Object 3"/>
            <p:cNvGraphicFramePr>
              <a:graphicFrameLocks noChangeAspect="1"/>
            </p:cNvGraphicFramePr>
            <p:nvPr/>
          </p:nvGraphicFramePr>
          <p:xfrm>
            <a:off x="539" y="823"/>
            <a:ext cx="4698" cy="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88" r:id="rId4" imgW="9942857" imgH="634697" progId="">
                    <p:embed/>
                  </p:oleObj>
                </mc:Choice>
                <mc:Fallback>
                  <p:oleObj r:id="rId4" imgW="9942857" imgH="634697" progId="">
                    <p:embed/>
                    <p:pic>
                      <p:nvPicPr>
                        <p:cNvPr id="0" name="Picture 1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" y="823"/>
                          <a:ext cx="4698" cy="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4" name="Object 4"/>
            <p:cNvGraphicFramePr>
              <a:graphicFrameLocks noChangeAspect="1"/>
            </p:cNvGraphicFramePr>
            <p:nvPr/>
          </p:nvGraphicFramePr>
          <p:xfrm>
            <a:off x="0" y="0"/>
            <a:ext cx="521" cy="8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89" r:id="rId6" imgW="2336508" imgH="2844444" progId="">
                    <p:embed/>
                  </p:oleObj>
                </mc:Choice>
                <mc:Fallback>
                  <p:oleObj r:id="rId6" imgW="2336508" imgH="2844444" progId="">
                    <p:embed/>
                    <p:pic>
                      <p:nvPicPr>
                        <p:cNvPr id="0" name="Picture 1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521" cy="8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5" name="Object 5"/>
            <p:cNvGraphicFramePr>
              <a:graphicFrameLocks noChangeAspect="1"/>
            </p:cNvGraphicFramePr>
            <p:nvPr/>
          </p:nvGraphicFramePr>
          <p:xfrm>
            <a:off x="5255" y="0"/>
            <a:ext cx="505" cy="8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90" r:id="rId8" imgW="2336508" imgH="2844444" progId="">
                    <p:embed/>
                  </p:oleObj>
                </mc:Choice>
                <mc:Fallback>
                  <p:oleObj r:id="rId8" imgW="2336508" imgH="2844444" progId="">
                    <p:embed/>
                    <p:pic>
                      <p:nvPicPr>
                        <p:cNvPr id="0" name="Picture 1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5" y="0"/>
                          <a:ext cx="505" cy="8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6" name="Object 6"/>
            <p:cNvGraphicFramePr>
              <a:graphicFrameLocks noChangeAspect="1"/>
            </p:cNvGraphicFramePr>
            <p:nvPr/>
          </p:nvGraphicFramePr>
          <p:xfrm>
            <a:off x="0" y="823"/>
            <a:ext cx="521" cy="34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91" r:id="rId9" imgW="2336508" imgH="9003175" progId="">
                    <p:embed/>
                  </p:oleObj>
                </mc:Choice>
                <mc:Fallback>
                  <p:oleObj r:id="rId9" imgW="2336508" imgH="9003175" progId="">
                    <p:embed/>
                    <p:pic>
                      <p:nvPicPr>
                        <p:cNvPr id="0" name="Picture 1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23"/>
                          <a:ext cx="521" cy="34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7" name="Object 7"/>
            <p:cNvGraphicFramePr>
              <a:graphicFrameLocks noChangeAspect="1"/>
            </p:cNvGraphicFramePr>
            <p:nvPr/>
          </p:nvGraphicFramePr>
          <p:xfrm>
            <a:off x="5255" y="823"/>
            <a:ext cx="505" cy="34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92" r:id="rId11" imgW="2336508" imgH="9003175" progId="">
                    <p:embed/>
                  </p:oleObj>
                </mc:Choice>
                <mc:Fallback>
                  <p:oleObj r:id="rId11" imgW="2336508" imgH="9003175" progId="">
                    <p:embed/>
                    <p:pic>
                      <p:nvPicPr>
                        <p:cNvPr id="0" name="Picture 1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5" y="823"/>
                          <a:ext cx="505" cy="34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8" name="Object 8"/>
            <p:cNvGraphicFramePr>
              <a:graphicFrameLocks noChangeAspect="1"/>
            </p:cNvGraphicFramePr>
            <p:nvPr/>
          </p:nvGraphicFramePr>
          <p:xfrm>
            <a:off x="539" y="0"/>
            <a:ext cx="4698" cy="8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93" r:id="rId12" imgW="9942857" imgH="1688889" progId="">
                    <p:embed/>
                  </p:oleObj>
                </mc:Choice>
                <mc:Fallback>
                  <p:oleObj r:id="rId12" imgW="9942857" imgH="1688889" progId="">
                    <p:embed/>
                    <p:pic>
                      <p:nvPicPr>
                        <p:cNvPr id="0" name="Picture 1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" y="0"/>
                          <a:ext cx="4698" cy="8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109" name="Picture 4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550" y="3990"/>
              <a:ext cx="676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0" name="Picture 10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891" y="3694"/>
              <a:ext cx="27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099" name="Text Box 13"/>
          <p:cNvSpPr txBox="1">
            <a:spLocks noChangeArrowheads="1"/>
          </p:cNvSpPr>
          <p:nvPr/>
        </p:nvSpPr>
        <p:spPr bwMode="auto">
          <a:xfrm>
            <a:off x="539552" y="2132856"/>
            <a:ext cx="7777361" cy="59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2000" b="1" dirty="0">
                <a:solidFill>
                  <a:srgbClr val="2C595E"/>
                </a:solidFill>
              </a:rPr>
              <a:t>eiD</a:t>
            </a:r>
            <a:r>
              <a:rPr lang="de-DE" sz="2000" dirty="0">
                <a:solidFill>
                  <a:srgbClr val="2C595E"/>
                </a:solidFill>
              </a:rPr>
              <a:t> </a:t>
            </a:r>
            <a:r>
              <a:rPr lang="de-DE" sz="2000" dirty="0" smtClean="0">
                <a:solidFill>
                  <a:srgbClr val="2C595E"/>
                </a:solidFill>
              </a:rPr>
              <a:t>als </a:t>
            </a:r>
            <a:r>
              <a:rPr lang="de-DE" sz="2800" b="1" dirty="0">
                <a:solidFill>
                  <a:srgbClr val="2C595E"/>
                </a:solidFill>
              </a:rPr>
              <a:t>Facebook</a:t>
            </a:r>
            <a:r>
              <a:rPr lang="de-DE" sz="2000" dirty="0" smtClean="0">
                <a:solidFill>
                  <a:srgbClr val="2C595E"/>
                </a:solidFill>
              </a:rPr>
              <a:t> des Engagements</a:t>
            </a:r>
            <a:endParaRPr lang="de-DE" sz="2000" dirty="0">
              <a:solidFill>
                <a:srgbClr val="2C595E"/>
              </a:solidFill>
            </a:endParaRP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755576" y="3356992"/>
            <a:ext cx="7561337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2C595E"/>
                </a:solidFill>
              </a:rPr>
              <a:t>Bürgerinnen und Bürger verabreden sich zu ihren Themen des Engagements.</a:t>
            </a:r>
          </a:p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2C595E"/>
                </a:solidFill>
              </a:rPr>
              <a:t>Sie präsentieren, diskutieren und entwickeln neue Themen und Projekte rund um das bürgerschaftliche Engagement – online!</a:t>
            </a:r>
          </a:p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2C595E"/>
                </a:solidFill>
              </a:rPr>
              <a:t>Sie organisieren ihr Engagement nehmen ihre Verantwortung in unserer </a:t>
            </a:r>
            <a:r>
              <a:rPr lang="de-DE" sz="2000" dirty="0">
                <a:solidFill>
                  <a:srgbClr val="2C595E"/>
                </a:solidFill>
              </a:rPr>
              <a:t>Gesellschaft wahr - </a:t>
            </a:r>
            <a:r>
              <a:rPr lang="de-DE" sz="2000" dirty="0" smtClean="0">
                <a:solidFill>
                  <a:srgbClr val="2C595E"/>
                </a:solidFill>
              </a:rPr>
              <a:t>offline</a:t>
            </a:r>
            <a:r>
              <a:rPr lang="de-DE" sz="2000" dirty="0">
                <a:solidFill>
                  <a:srgbClr val="2C595E"/>
                </a:solidFill>
              </a:rPr>
              <a:t>.</a:t>
            </a:r>
            <a:endParaRPr lang="de-DE" sz="2000" dirty="0" smtClean="0">
              <a:solidFill>
                <a:srgbClr val="2C595E"/>
              </a:solidFill>
              <a:sym typeface="Wingdings" pitchFamily="2" charset="2"/>
            </a:endParaRPr>
          </a:p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endParaRPr lang="de-DE" sz="2000" dirty="0">
              <a:solidFill>
                <a:srgbClr val="2C59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95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685800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1763688" y="2662952"/>
            <a:ext cx="5598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3600" dirty="0">
                <a:solidFill>
                  <a:srgbClr val="2C595E"/>
                </a:solidFill>
              </a:rPr>
              <a:t>Vielen Dank</a:t>
            </a:r>
          </a:p>
          <a:p>
            <a:pPr algn="ctr">
              <a:lnSpc>
                <a:spcPct val="125000"/>
              </a:lnSpc>
            </a:pPr>
            <a:r>
              <a:rPr lang="de-DE" sz="3600" dirty="0">
                <a:solidFill>
                  <a:srgbClr val="2C595E"/>
                </a:solidFill>
              </a:rPr>
              <a:t>für Ihre Aufmerksamkeit</a:t>
            </a:r>
            <a:endParaRPr lang="de-DE" sz="36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89" y="1340767"/>
            <a:ext cx="4752528" cy="512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27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3" y="-27384"/>
            <a:ext cx="9144000" cy="685800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1763688" y="2662952"/>
            <a:ext cx="5598368" cy="733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endParaRPr lang="de-DE" sz="36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813" y="1412776"/>
            <a:ext cx="5011443" cy="493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0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3" y="-27384"/>
            <a:ext cx="9144000" cy="685800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1763688" y="2662952"/>
            <a:ext cx="5598368" cy="733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endParaRPr lang="de-DE" sz="36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113561" cy="491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0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3" y="-27384"/>
            <a:ext cx="9144000" cy="685800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1763688" y="2662952"/>
            <a:ext cx="5598368" cy="733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endParaRPr lang="de-DE" sz="36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390" y="1395362"/>
            <a:ext cx="5002882" cy="487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32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3" y="-27384"/>
            <a:ext cx="9144000" cy="6858000"/>
          </a:xfrm>
          <a:prstGeom prst="rect">
            <a:avLst/>
          </a:prstGeom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4522564" cy="517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4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aphicFrame>
          <p:nvGraphicFramePr>
            <p:cNvPr id="11277" name="Object 3"/>
            <p:cNvGraphicFramePr>
              <a:graphicFrameLocks noChangeAspect="1"/>
            </p:cNvGraphicFramePr>
            <p:nvPr/>
          </p:nvGraphicFramePr>
          <p:xfrm>
            <a:off x="539" y="823"/>
            <a:ext cx="4698" cy="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24" r:id="rId4" imgW="9942857" imgH="634697" progId="">
                    <p:embed/>
                  </p:oleObj>
                </mc:Choice>
                <mc:Fallback>
                  <p:oleObj r:id="rId4" imgW="9942857" imgH="634697" progId="">
                    <p:embed/>
                    <p:pic>
                      <p:nvPicPr>
                        <p:cNvPr id="0" name="Picture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" y="823"/>
                          <a:ext cx="4698" cy="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8" name="Object 4"/>
            <p:cNvGraphicFramePr>
              <a:graphicFrameLocks noChangeAspect="1"/>
            </p:cNvGraphicFramePr>
            <p:nvPr/>
          </p:nvGraphicFramePr>
          <p:xfrm>
            <a:off x="0" y="0"/>
            <a:ext cx="521" cy="8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25" r:id="rId6" imgW="2336508" imgH="2844444" progId="">
                    <p:embed/>
                  </p:oleObj>
                </mc:Choice>
                <mc:Fallback>
                  <p:oleObj r:id="rId6" imgW="2336508" imgH="2844444" progId="">
                    <p:embed/>
                    <p:pic>
                      <p:nvPicPr>
                        <p:cNvPr id="0" name="Picture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521" cy="8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9" name="Object 5"/>
            <p:cNvGraphicFramePr>
              <a:graphicFrameLocks noChangeAspect="1"/>
            </p:cNvGraphicFramePr>
            <p:nvPr/>
          </p:nvGraphicFramePr>
          <p:xfrm>
            <a:off x="5255" y="0"/>
            <a:ext cx="505" cy="8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26" r:id="rId8" imgW="2336508" imgH="2844444" progId="">
                    <p:embed/>
                  </p:oleObj>
                </mc:Choice>
                <mc:Fallback>
                  <p:oleObj r:id="rId8" imgW="2336508" imgH="2844444" progId="">
                    <p:embed/>
                    <p:pic>
                      <p:nvPicPr>
                        <p:cNvPr id="0" name="Picture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5" y="0"/>
                          <a:ext cx="505" cy="8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80" name="Object 6"/>
            <p:cNvGraphicFramePr>
              <a:graphicFrameLocks noChangeAspect="1"/>
            </p:cNvGraphicFramePr>
            <p:nvPr/>
          </p:nvGraphicFramePr>
          <p:xfrm>
            <a:off x="0" y="823"/>
            <a:ext cx="521" cy="34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27" r:id="rId9" imgW="2336508" imgH="9003175" progId="">
                    <p:embed/>
                  </p:oleObj>
                </mc:Choice>
                <mc:Fallback>
                  <p:oleObj r:id="rId9" imgW="2336508" imgH="9003175" progId="">
                    <p:embed/>
                    <p:pic>
                      <p:nvPicPr>
                        <p:cNvPr id="0" name="Picture 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23"/>
                          <a:ext cx="521" cy="34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81" name="Object 7"/>
            <p:cNvGraphicFramePr>
              <a:graphicFrameLocks noChangeAspect="1"/>
            </p:cNvGraphicFramePr>
            <p:nvPr/>
          </p:nvGraphicFramePr>
          <p:xfrm>
            <a:off x="5255" y="823"/>
            <a:ext cx="505" cy="34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28" r:id="rId11" imgW="2336508" imgH="9003175" progId="">
                    <p:embed/>
                  </p:oleObj>
                </mc:Choice>
                <mc:Fallback>
                  <p:oleObj r:id="rId11" imgW="2336508" imgH="9003175" progId="">
                    <p:embed/>
                    <p:pic>
                      <p:nvPicPr>
                        <p:cNvPr id="0" name="Picture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5" y="823"/>
                          <a:ext cx="505" cy="34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82" name="Object 8"/>
            <p:cNvGraphicFramePr>
              <a:graphicFrameLocks noChangeAspect="1"/>
            </p:cNvGraphicFramePr>
            <p:nvPr/>
          </p:nvGraphicFramePr>
          <p:xfrm>
            <a:off x="539" y="0"/>
            <a:ext cx="4698" cy="8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29" r:id="rId12" imgW="9942857" imgH="1688889" progId="">
                    <p:embed/>
                  </p:oleObj>
                </mc:Choice>
                <mc:Fallback>
                  <p:oleObj r:id="rId12" imgW="9942857" imgH="1688889" progId="">
                    <p:embed/>
                    <p:pic>
                      <p:nvPicPr>
                        <p:cNvPr id="0" name="Picture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" y="0"/>
                          <a:ext cx="4698" cy="8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283" name="Picture 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550" y="3990"/>
              <a:ext cx="676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7" name="Text Box 11"/>
          <p:cNvSpPr txBox="1">
            <a:spLocks noChangeArrowheads="1"/>
          </p:cNvSpPr>
          <p:nvPr/>
        </p:nvSpPr>
        <p:spPr bwMode="auto">
          <a:xfrm>
            <a:off x="1258888" y="1694732"/>
            <a:ext cx="6842125" cy="59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2800" b="1" dirty="0" smtClean="0">
                <a:solidFill>
                  <a:srgbClr val="2C595E"/>
                </a:solidFill>
              </a:rPr>
              <a:t>Wer ist </a:t>
            </a:r>
            <a:r>
              <a:rPr lang="de-DE" sz="2400" dirty="0" smtClean="0">
                <a:solidFill>
                  <a:srgbClr val="2C595E"/>
                </a:solidFill>
              </a:rPr>
              <a:t>engagiert-in-deutschland.de?</a:t>
            </a:r>
            <a:r>
              <a:rPr lang="de-DE" sz="2400" dirty="0" smtClean="0"/>
              <a:t> </a:t>
            </a:r>
            <a:endParaRPr lang="de-DE" sz="2400" dirty="0"/>
          </a:p>
        </p:txBody>
      </p:sp>
      <p:graphicFrame>
        <p:nvGraphicFramePr>
          <p:cNvPr id="11275" name="Object 19"/>
          <p:cNvGraphicFramePr>
            <a:graphicFrameLocks noChangeAspect="1"/>
          </p:cNvGraphicFramePr>
          <p:nvPr/>
        </p:nvGraphicFramePr>
        <p:xfrm>
          <a:off x="3132138" y="2349501"/>
          <a:ext cx="500380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0" r:id="rId15" imgW="7847619" imgH="2095238" progId="">
                  <p:embed/>
                </p:oleObj>
              </mc:Choice>
              <mc:Fallback>
                <p:oleObj r:id="rId15" imgW="7847619" imgH="2095238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349501"/>
                        <a:ext cx="5003800" cy="133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20"/>
          <p:cNvGraphicFramePr>
            <a:graphicFrameLocks noChangeAspect="1"/>
          </p:cNvGraphicFramePr>
          <p:nvPr/>
        </p:nvGraphicFramePr>
        <p:xfrm>
          <a:off x="3635376" y="3746500"/>
          <a:ext cx="425926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1" r:id="rId17" imgW="6933333" imgH="1473016" progId="">
                  <p:embed/>
                </p:oleObj>
              </mc:Choice>
              <mc:Fallback>
                <p:oleObj r:id="rId17" imgW="6933333" imgH="1473016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6" y="3746500"/>
                        <a:ext cx="4259263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21"/>
          <p:cNvGraphicFramePr>
            <a:graphicFrameLocks noChangeAspect="1"/>
          </p:cNvGraphicFramePr>
          <p:nvPr/>
        </p:nvGraphicFramePr>
        <p:xfrm>
          <a:off x="3500438" y="4797425"/>
          <a:ext cx="4167187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2" r:id="rId19" imgW="8190476" imgH="2539683" progId="">
                  <p:embed/>
                </p:oleObj>
              </mc:Choice>
              <mc:Fallback>
                <p:oleObj r:id="rId19" imgW="8190476" imgH="2539683" progId="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8" y="4797425"/>
                        <a:ext cx="4167187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85" y="3068960"/>
            <a:ext cx="17145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640" y="3817405"/>
            <a:ext cx="9810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254" y="4626982"/>
            <a:ext cx="1714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83" y="5643563"/>
            <a:ext cx="20478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93" y="2640335"/>
            <a:ext cx="19050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64" y="4275956"/>
            <a:ext cx="1201316" cy="45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00663"/>
            <a:ext cx="68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33" y="5033963"/>
            <a:ext cx="1905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5" name="Picture 19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99" y="3354326"/>
            <a:ext cx="578730" cy="57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04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3" y="-27384"/>
            <a:ext cx="9144000" cy="685800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1763688" y="2662952"/>
            <a:ext cx="5598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3600" dirty="0">
                <a:solidFill>
                  <a:srgbClr val="2C595E"/>
                </a:solidFill>
              </a:rPr>
              <a:t>Vielen Dank</a:t>
            </a:r>
          </a:p>
          <a:p>
            <a:pPr algn="ctr">
              <a:lnSpc>
                <a:spcPct val="125000"/>
              </a:lnSpc>
            </a:pPr>
            <a:r>
              <a:rPr lang="de-DE" sz="3600" dirty="0">
                <a:solidFill>
                  <a:srgbClr val="2C595E"/>
                </a:solidFill>
              </a:rPr>
              <a:t>für Ihre Aufmerksamkeit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30816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3" y="-27384"/>
            <a:ext cx="9144000" cy="6858000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785" y="1412776"/>
            <a:ext cx="5616624" cy="504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27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aphicFrame>
          <p:nvGraphicFramePr>
            <p:cNvPr id="4103" name="Object 3"/>
            <p:cNvGraphicFramePr>
              <a:graphicFrameLocks noChangeAspect="1"/>
            </p:cNvGraphicFramePr>
            <p:nvPr/>
          </p:nvGraphicFramePr>
          <p:xfrm>
            <a:off x="539" y="823"/>
            <a:ext cx="4698" cy="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0" r:id="rId4" imgW="9942857" imgH="634697" progId="">
                    <p:embed/>
                  </p:oleObj>
                </mc:Choice>
                <mc:Fallback>
                  <p:oleObj r:id="rId4" imgW="9942857" imgH="634697" progId="">
                    <p:embed/>
                    <p:pic>
                      <p:nvPicPr>
                        <p:cNvPr id="0" name="Picture 3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" y="823"/>
                          <a:ext cx="4698" cy="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4" name="Object 4"/>
            <p:cNvGraphicFramePr>
              <a:graphicFrameLocks noChangeAspect="1"/>
            </p:cNvGraphicFramePr>
            <p:nvPr/>
          </p:nvGraphicFramePr>
          <p:xfrm>
            <a:off x="0" y="0"/>
            <a:ext cx="521" cy="8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1" r:id="rId6" imgW="2336508" imgH="2844444" progId="">
                    <p:embed/>
                  </p:oleObj>
                </mc:Choice>
                <mc:Fallback>
                  <p:oleObj r:id="rId6" imgW="2336508" imgH="2844444" progId="">
                    <p:embed/>
                    <p:pic>
                      <p:nvPicPr>
                        <p:cNvPr id="0" name="Picture 3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521" cy="8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5" name="Object 5"/>
            <p:cNvGraphicFramePr>
              <a:graphicFrameLocks noChangeAspect="1"/>
            </p:cNvGraphicFramePr>
            <p:nvPr/>
          </p:nvGraphicFramePr>
          <p:xfrm>
            <a:off x="5255" y="0"/>
            <a:ext cx="505" cy="8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2" r:id="rId8" imgW="2336508" imgH="2844444" progId="">
                    <p:embed/>
                  </p:oleObj>
                </mc:Choice>
                <mc:Fallback>
                  <p:oleObj r:id="rId8" imgW="2336508" imgH="2844444" progId="">
                    <p:embed/>
                    <p:pic>
                      <p:nvPicPr>
                        <p:cNvPr id="0" name="Picture 3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5" y="0"/>
                          <a:ext cx="505" cy="8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6" name="Object 6"/>
            <p:cNvGraphicFramePr>
              <a:graphicFrameLocks noChangeAspect="1"/>
            </p:cNvGraphicFramePr>
            <p:nvPr/>
          </p:nvGraphicFramePr>
          <p:xfrm>
            <a:off x="0" y="823"/>
            <a:ext cx="521" cy="34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3" r:id="rId9" imgW="2336508" imgH="9003175" progId="">
                    <p:embed/>
                  </p:oleObj>
                </mc:Choice>
                <mc:Fallback>
                  <p:oleObj r:id="rId9" imgW="2336508" imgH="9003175" progId="">
                    <p:embed/>
                    <p:pic>
                      <p:nvPicPr>
                        <p:cNvPr id="0" name="Picture 3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23"/>
                          <a:ext cx="521" cy="34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7" name="Object 7"/>
            <p:cNvGraphicFramePr>
              <a:graphicFrameLocks noChangeAspect="1"/>
            </p:cNvGraphicFramePr>
            <p:nvPr/>
          </p:nvGraphicFramePr>
          <p:xfrm>
            <a:off x="5255" y="823"/>
            <a:ext cx="505" cy="34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4" r:id="rId11" imgW="2336508" imgH="9003175" progId="">
                    <p:embed/>
                  </p:oleObj>
                </mc:Choice>
                <mc:Fallback>
                  <p:oleObj r:id="rId11" imgW="2336508" imgH="9003175" progId="">
                    <p:embed/>
                    <p:pic>
                      <p:nvPicPr>
                        <p:cNvPr id="0" name="Picture 3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5" y="823"/>
                          <a:ext cx="505" cy="34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8" name="Object 8"/>
            <p:cNvGraphicFramePr>
              <a:graphicFrameLocks noChangeAspect="1"/>
            </p:cNvGraphicFramePr>
            <p:nvPr/>
          </p:nvGraphicFramePr>
          <p:xfrm>
            <a:off x="539" y="0"/>
            <a:ext cx="4698" cy="8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5" r:id="rId12" imgW="9942857" imgH="1688889" progId="">
                    <p:embed/>
                  </p:oleObj>
                </mc:Choice>
                <mc:Fallback>
                  <p:oleObj r:id="rId12" imgW="9942857" imgH="1688889" progId="">
                    <p:embed/>
                    <p:pic>
                      <p:nvPicPr>
                        <p:cNvPr id="0" name="Picture 3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" y="0"/>
                          <a:ext cx="4698" cy="8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109" name="Picture 4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550" y="3990"/>
              <a:ext cx="676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0" name="Picture 10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891" y="3694"/>
              <a:ext cx="27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099" name="Text Box 13"/>
          <p:cNvSpPr txBox="1">
            <a:spLocks noChangeArrowheads="1"/>
          </p:cNvSpPr>
          <p:nvPr/>
        </p:nvSpPr>
        <p:spPr bwMode="auto">
          <a:xfrm>
            <a:off x="539552" y="2298938"/>
            <a:ext cx="7777361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2000" b="1" dirty="0">
                <a:solidFill>
                  <a:srgbClr val="2C595E"/>
                </a:solidFill>
              </a:rPr>
              <a:t>eiD</a:t>
            </a:r>
            <a:r>
              <a:rPr lang="de-DE" sz="2000" dirty="0">
                <a:solidFill>
                  <a:srgbClr val="2C595E"/>
                </a:solidFill>
              </a:rPr>
              <a:t> </a:t>
            </a:r>
            <a:r>
              <a:rPr lang="de-DE" sz="2000" dirty="0" smtClean="0">
                <a:solidFill>
                  <a:srgbClr val="2C595E"/>
                </a:solidFill>
              </a:rPr>
              <a:t>als zentrales </a:t>
            </a:r>
            <a:r>
              <a:rPr lang="de-DE" sz="2800" b="1" dirty="0">
                <a:solidFill>
                  <a:srgbClr val="2C595E"/>
                </a:solidFill>
              </a:rPr>
              <a:t>Infrastrukturangebot</a:t>
            </a:r>
            <a:r>
              <a:rPr lang="de-DE" sz="2000" b="1" dirty="0">
                <a:solidFill>
                  <a:srgbClr val="2C595E"/>
                </a:solidFill>
              </a:rPr>
              <a:t> </a:t>
            </a:r>
            <a:r>
              <a:rPr lang="de-DE" sz="2000" dirty="0" smtClean="0">
                <a:solidFill>
                  <a:srgbClr val="2C595E"/>
                </a:solidFill>
              </a:rPr>
              <a:t>für Engagement</a:t>
            </a:r>
            <a:endParaRPr lang="de-DE" sz="2000" dirty="0">
              <a:solidFill>
                <a:srgbClr val="2C595E"/>
              </a:solidFill>
            </a:endParaRP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755576" y="3575338"/>
            <a:ext cx="7561337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2C595E"/>
                </a:solidFill>
              </a:rPr>
              <a:t>Einsparpotenziale </a:t>
            </a:r>
            <a:r>
              <a:rPr lang="de-DE" sz="2000" dirty="0">
                <a:solidFill>
                  <a:srgbClr val="2C595E"/>
                </a:solidFill>
              </a:rPr>
              <a:t>durch Bündelung bestehender </a:t>
            </a:r>
            <a:r>
              <a:rPr lang="de-DE" sz="2000" dirty="0" smtClean="0">
                <a:solidFill>
                  <a:srgbClr val="2C595E"/>
                </a:solidFill>
              </a:rPr>
              <a:t>Angebote im Internet auf eiD.</a:t>
            </a:r>
          </a:p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2C595E"/>
                </a:solidFill>
              </a:rPr>
              <a:t>Einfacher Zugang zum Thema Engagement für alle Engagierten und Interessierten über eiD.</a:t>
            </a:r>
          </a:p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2C595E"/>
                </a:solidFill>
              </a:rPr>
              <a:t>Online und offline nimmt eiD Aufgaben </a:t>
            </a:r>
            <a:r>
              <a:rPr lang="de-DE" sz="2000" dirty="0">
                <a:solidFill>
                  <a:srgbClr val="2C595E"/>
                </a:solidFill>
              </a:rPr>
              <a:t>wahr  (z.B. Veranstaltungen, Veröffentlichungen etc</a:t>
            </a:r>
            <a:r>
              <a:rPr lang="de-DE" sz="2000" dirty="0" smtClean="0">
                <a:solidFill>
                  <a:srgbClr val="2C595E"/>
                </a:solidFill>
              </a:rPr>
              <a:t>.).</a:t>
            </a:r>
            <a:endParaRPr lang="de-DE" sz="2000" dirty="0">
              <a:solidFill>
                <a:srgbClr val="2C595E"/>
              </a:solidFill>
              <a:sym typeface="Wingdings" pitchFamily="2" charset="2"/>
            </a:endParaRPr>
          </a:p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endParaRPr lang="de-DE" sz="2000" dirty="0">
              <a:solidFill>
                <a:srgbClr val="2C595E"/>
              </a:solidFill>
            </a:endParaRPr>
          </a:p>
        </p:txBody>
      </p:sp>
      <p:pic>
        <p:nvPicPr>
          <p:cNvPr id="4331" name="Picture 23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55" y="1604830"/>
            <a:ext cx="7437992" cy="462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aphicFrame>
          <p:nvGraphicFramePr>
            <p:cNvPr id="4103" name="Object 3"/>
            <p:cNvGraphicFramePr>
              <a:graphicFrameLocks noChangeAspect="1"/>
            </p:cNvGraphicFramePr>
            <p:nvPr/>
          </p:nvGraphicFramePr>
          <p:xfrm>
            <a:off x="539" y="823"/>
            <a:ext cx="4698" cy="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83" r:id="rId4" imgW="9942857" imgH="634697" progId="">
                    <p:embed/>
                  </p:oleObj>
                </mc:Choice>
                <mc:Fallback>
                  <p:oleObj r:id="rId4" imgW="9942857" imgH="634697" progId="">
                    <p:embed/>
                    <p:pic>
                      <p:nvPicPr>
                        <p:cNvPr id="0" name="Picture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" y="823"/>
                          <a:ext cx="4698" cy="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4" name="Object 4"/>
            <p:cNvGraphicFramePr>
              <a:graphicFrameLocks noChangeAspect="1"/>
            </p:cNvGraphicFramePr>
            <p:nvPr/>
          </p:nvGraphicFramePr>
          <p:xfrm>
            <a:off x="0" y="0"/>
            <a:ext cx="521" cy="8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84" r:id="rId6" imgW="2336508" imgH="2844444" progId="">
                    <p:embed/>
                  </p:oleObj>
                </mc:Choice>
                <mc:Fallback>
                  <p:oleObj r:id="rId6" imgW="2336508" imgH="2844444" progId="">
                    <p:embed/>
                    <p:pic>
                      <p:nvPicPr>
                        <p:cNvPr id="0" name="Picture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521" cy="8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5" name="Object 5"/>
            <p:cNvGraphicFramePr>
              <a:graphicFrameLocks noChangeAspect="1"/>
            </p:cNvGraphicFramePr>
            <p:nvPr/>
          </p:nvGraphicFramePr>
          <p:xfrm>
            <a:off x="5255" y="0"/>
            <a:ext cx="505" cy="8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85" r:id="rId8" imgW="2336508" imgH="2844444" progId="">
                    <p:embed/>
                  </p:oleObj>
                </mc:Choice>
                <mc:Fallback>
                  <p:oleObj r:id="rId8" imgW="2336508" imgH="2844444" progId="">
                    <p:embed/>
                    <p:pic>
                      <p:nvPicPr>
                        <p:cNvPr id="0" name="Picture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5" y="0"/>
                          <a:ext cx="505" cy="8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6" name="Object 6"/>
            <p:cNvGraphicFramePr>
              <a:graphicFrameLocks noChangeAspect="1"/>
            </p:cNvGraphicFramePr>
            <p:nvPr/>
          </p:nvGraphicFramePr>
          <p:xfrm>
            <a:off x="0" y="823"/>
            <a:ext cx="521" cy="34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86" r:id="rId9" imgW="2336508" imgH="9003175" progId="">
                    <p:embed/>
                  </p:oleObj>
                </mc:Choice>
                <mc:Fallback>
                  <p:oleObj r:id="rId9" imgW="2336508" imgH="9003175" progId="">
                    <p:embed/>
                    <p:pic>
                      <p:nvPicPr>
                        <p:cNvPr id="0" name="Picture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23"/>
                          <a:ext cx="521" cy="34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7" name="Object 7"/>
            <p:cNvGraphicFramePr>
              <a:graphicFrameLocks noChangeAspect="1"/>
            </p:cNvGraphicFramePr>
            <p:nvPr/>
          </p:nvGraphicFramePr>
          <p:xfrm>
            <a:off x="5255" y="823"/>
            <a:ext cx="505" cy="34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87" r:id="rId11" imgW="2336508" imgH="9003175" progId="">
                    <p:embed/>
                  </p:oleObj>
                </mc:Choice>
                <mc:Fallback>
                  <p:oleObj r:id="rId11" imgW="2336508" imgH="9003175" progId="">
                    <p:embed/>
                    <p:pic>
                      <p:nvPicPr>
                        <p:cNvPr id="0" name="Picture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5" y="823"/>
                          <a:ext cx="505" cy="34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8" name="Object 8"/>
            <p:cNvGraphicFramePr>
              <a:graphicFrameLocks noChangeAspect="1"/>
            </p:cNvGraphicFramePr>
            <p:nvPr/>
          </p:nvGraphicFramePr>
          <p:xfrm>
            <a:off x="539" y="0"/>
            <a:ext cx="4698" cy="8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88" r:id="rId12" imgW="9942857" imgH="1688889" progId="">
                    <p:embed/>
                  </p:oleObj>
                </mc:Choice>
                <mc:Fallback>
                  <p:oleObj r:id="rId12" imgW="9942857" imgH="1688889" progId="">
                    <p:embed/>
                    <p:pic>
                      <p:nvPicPr>
                        <p:cNvPr id="0" name="Picture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" y="0"/>
                          <a:ext cx="4698" cy="8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109" name="Picture 4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550" y="3990"/>
              <a:ext cx="676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0" name="Picture 10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891" y="3694"/>
              <a:ext cx="27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60" y="1590573"/>
            <a:ext cx="7438402" cy="464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40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aphicFrame>
          <p:nvGraphicFramePr>
            <p:cNvPr id="4103" name="Object 3"/>
            <p:cNvGraphicFramePr>
              <a:graphicFrameLocks noChangeAspect="1"/>
            </p:cNvGraphicFramePr>
            <p:nvPr/>
          </p:nvGraphicFramePr>
          <p:xfrm>
            <a:off x="539" y="823"/>
            <a:ext cx="4698" cy="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18" r:id="rId4" imgW="9942857" imgH="634697" progId="">
                    <p:embed/>
                  </p:oleObj>
                </mc:Choice>
                <mc:Fallback>
                  <p:oleObj r:id="rId4" imgW="9942857" imgH="634697" progId="">
                    <p:embed/>
                    <p:pic>
                      <p:nvPicPr>
                        <p:cNvPr id="0" name="Picture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" y="823"/>
                          <a:ext cx="4698" cy="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4" name="Object 4"/>
            <p:cNvGraphicFramePr>
              <a:graphicFrameLocks noChangeAspect="1"/>
            </p:cNvGraphicFramePr>
            <p:nvPr/>
          </p:nvGraphicFramePr>
          <p:xfrm>
            <a:off x="0" y="0"/>
            <a:ext cx="521" cy="8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19" r:id="rId6" imgW="2336508" imgH="2844444" progId="">
                    <p:embed/>
                  </p:oleObj>
                </mc:Choice>
                <mc:Fallback>
                  <p:oleObj r:id="rId6" imgW="2336508" imgH="2844444" progId="">
                    <p:embed/>
                    <p:pic>
                      <p:nvPicPr>
                        <p:cNvPr id="0" name="Picture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521" cy="8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5" name="Object 5"/>
            <p:cNvGraphicFramePr>
              <a:graphicFrameLocks noChangeAspect="1"/>
            </p:cNvGraphicFramePr>
            <p:nvPr/>
          </p:nvGraphicFramePr>
          <p:xfrm>
            <a:off x="5255" y="0"/>
            <a:ext cx="505" cy="8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20" r:id="rId8" imgW="2336508" imgH="2844444" progId="">
                    <p:embed/>
                  </p:oleObj>
                </mc:Choice>
                <mc:Fallback>
                  <p:oleObj r:id="rId8" imgW="2336508" imgH="2844444" progId="">
                    <p:embed/>
                    <p:pic>
                      <p:nvPicPr>
                        <p:cNvPr id="0" name="Picture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5" y="0"/>
                          <a:ext cx="505" cy="8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6" name="Object 6"/>
            <p:cNvGraphicFramePr>
              <a:graphicFrameLocks noChangeAspect="1"/>
            </p:cNvGraphicFramePr>
            <p:nvPr/>
          </p:nvGraphicFramePr>
          <p:xfrm>
            <a:off x="0" y="823"/>
            <a:ext cx="521" cy="34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21" r:id="rId9" imgW="2336508" imgH="9003175" progId="">
                    <p:embed/>
                  </p:oleObj>
                </mc:Choice>
                <mc:Fallback>
                  <p:oleObj r:id="rId9" imgW="2336508" imgH="9003175" progId="">
                    <p:embed/>
                    <p:pic>
                      <p:nvPicPr>
                        <p:cNvPr id="0" name="Picture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23"/>
                          <a:ext cx="521" cy="34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7" name="Object 7"/>
            <p:cNvGraphicFramePr>
              <a:graphicFrameLocks noChangeAspect="1"/>
            </p:cNvGraphicFramePr>
            <p:nvPr/>
          </p:nvGraphicFramePr>
          <p:xfrm>
            <a:off x="5255" y="823"/>
            <a:ext cx="505" cy="34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22" r:id="rId11" imgW="2336508" imgH="9003175" progId="">
                    <p:embed/>
                  </p:oleObj>
                </mc:Choice>
                <mc:Fallback>
                  <p:oleObj r:id="rId11" imgW="2336508" imgH="9003175" progId="">
                    <p:embed/>
                    <p:pic>
                      <p:nvPicPr>
                        <p:cNvPr id="0" name="Picture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5" y="823"/>
                          <a:ext cx="505" cy="34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8" name="Object 8"/>
            <p:cNvGraphicFramePr>
              <a:graphicFrameLocks noChangeAspect="1"/>
            </p:cNvGraphicFramePr>
            <p:nvPr/>
          </p:nvGraphicFramePr>
          <p:xfrm>
            <a:off x="539" y="0"/>
            <a:ext cx="4698" cy="8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23" r:id="rId12" imgW="9942857" imgH="1688889" progId="">
                    <p:embed/>
                  </p:oleObj>
                </mc:Choice>
                <mc:Fallback>
                  <p:oleObj r:id="rId12" imgW="9942857" imgH="1688889" progId="">
                    <p:embed/>
                    <p:pic>
                      <p:nvPicPr>
                        <p:cNvPr id="0" name="Picture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" y="0"/>
                          <a:ext cx="4698" cy="8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109" name="Picture 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550" y="3990"/>
              <a:ext cx="676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0" name="Picture 1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891" y="3694"/>
              <a:ext cx="27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099" name="Text Box 13"/>
          <p:cNvSpPr txBox="1">
            <a:spLocks noChangeArrowheads="1"/>
          </p:cNvSpPr>
          <p:nvPr/>
        </p:nvSpPr>
        <p:spPr bwMode="auto">
          <a:xfrm>
            <a:off x="652291" y="2298938"/>
            <a:ext cx="7777361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2400" dirty="0">
                <a:solidFill>
                  <a:srgbClr val="2C595E"/>
                </a:solidFill>
              </a:rPr>
              <a:t>eiD </a:t>
            </a:r>
            <a:r>
              <a:rPr lang="de-DE" sz="2400" dirty="0" smtClean="0">
                <a:solidFill>
                  <a:srgbClr val="2C595E"/>
                </a:solidFill>
              </a:rPr>
              <a:t>ist </a:t>
            </a:r>
            <a:r>
              <a:rPr lang="de-DE" sz="2800" b="1" dirty="0" smtClean="0">
                <a:solidFill>
                  <a:srgbClr val="2C595E"/>
                </a:solidFill>
              </a:rPr>
              <a:t>Infrastrukturangebot</a:t>
            </a:r>
            <a:r>
              <a:rPr lang="de-DE" sz="2000" b="1" dirty="0" smtClean="0">
                <a:solidFill>
                  <a:srgbClr val="2C595E"/>
                </a:solidFill>
              </a:rPr>
              <a:t>  </a:t>
            </a:r>
            <a:r>
              <a:rPr lang="de-DE" sz="2400" dirty="0" smtClean="0">
                <a:solidFill>
                  <a:srgbClr val="2C595E"/>
                </a:solidFill>
              </a:rPr>
              <a:t>für Engagement</a:t>
            </a:r>
            <a:endParaRPr lang="de-DE" sz="2400" dirty="0">
              <a:solidFill>
                <a:srgbClr val="2C595E"/>
              </a:solidFill>
            </a:endParaRP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755576" y="3286124"/>
            <a:ext cx="7561337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2C595E"/>
                </a:solidFill>
              </a:rPr>
              <a:t>Ein einfacher Zugang zum Thema Engagement für alle Engagierten und Interessierten</a:t>
            </a:r>
          </a:p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2C595E"/>
                </a:solidFill>
              </a:rPr>
              <a:t>Online und offline unterstützt eiD das Engagement von Veranstaltungen, Veröffentlichungen etc.</a:t>
            </a:r>
            <a:endParaRPr lang="de-DE" sz="2400" dirty="0" smtClean="0">
              <a:solidFill>
                <a:srgbClr val="2C595E"/>
              </a:solidFill>
              <a:sym typeface="Wingdings" pitchFamily="2" charset="2"/>
            </a:endParaRPr>
          </a:p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endParaRPr lang="de-DE" sz="2000" dirty="0">
              <a:solidFill>
                <a:srgbClr val="2C59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26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aphicFrame>
          <p:nvGraphicFramePr>
            <p:cNvPr id="4103" name="Object 3"/>
            <p:cNvGraphicFramePr>
              <a:graphicFrameLocks noChangeAspect="1"/>
            </p:cNvGraphicFramePr>
            <p:nvPr/>
          </p:nvGraphicFramePr>
          <p:xfrm>
            <a:off x="539" y="823"/>
            <a:ext cx="4698" cy="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2" r:id="rId4" imgW="9942857" imgH="634697" progId="">
                    <p:embed/>
                  </p:oleObj>
                </mc:Choice>
                <mc:Fallback>
                  <p:oleObj r:id="rId4" imgW="9942857" imgH="634697" progId="">
                    <p:embed/>
                    <p:pic>
                      <p:nvPicPr>
                        <p:cNvPr id="0" name="Picture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" y="823"/>
                          <a:ext cx="4698" cy="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4" name="Object 4"/>
            <p:cNvGraphicFramePr>
              <a:graphicFrameLocks noChangeAspect="1"/>
            </p:cNvGraphicFramePr>
            <p:nvPr/>
          </p:nvGraphicFramePr>
          <p:xfrm>
            <a:off x="0" y="0"/>
            <a:ext cx="521" cy="8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3" r:id="rId6" imgW="2336508" imgH="2844444" progId="">
                    <p:embed/>
                  </p:oleObj>
                </mc:Choice>
                <mc:Fallback>
                  <p:oleObj r:id="rId6" imgW="2336508" imgH="2844444" progId="">
                    <p:embed/>
                    <p:pic>
                      <p:nvPicPr>
                        <p:cNvPr id="0" name="Picture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521" cy="8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5" name="Object 5"/>
            <p:cNvGraphicFramePr>
              <a:graphicFrameLocks noChangeAspect="1"/>
            </p:cNvGraphicFramePr>
            <p:nvPr/>
          </p:nvGraphicFramePr>
          <p:xfrm>
            <a:off x="5255" y="0"/>
            <a:ext cx="505" cy="8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4" r:id="rId8" imgW="2336508" imgH="2844444" progId="">
                    <p:embed/>
                  </p:oleObj>
                </mc:Choice>
                <mc:Fallback>
                  <p:oleObj r:id="rId8" imgW="2336508" imgH="2844444" progId="">
                    <p:embed/>
                    <p:pic>
                      <p:nvPicPr>
                        <p:cNvPr id="0" name="Picture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5" y="0"/>
                          <a:ext cx="505" cy="8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6" name="Object 6"/>
            <p:cNvGraphicFramePr>
              <a:graphicFrameLocks noChangeAspect="1"/>
            </p:cNvGraphicFramePr>
            <p:nvPr/>
          </p:nvGraphicFramePr>
          <p:xfrm>
            <a:off x="0" y="823"/>
            <a:ext cx="521" cy="34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5" r:id="rId9" imgW="2336508" imgH="9003175" progId="">
                    <p:embed/>
                  </p:oleObj>
                </mc:Choice>
                <mc:Fallback>
                  <p:oleObj r:id="rId9" imgW="2336508" imgH="9003175" progId="">
                    <p:embed/>
                    <p:pic>
                      <p:nvPicPr>
                        <p:cNvPr id="0" name="Picture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23"/>
                          <a:ext cx="521" cy="34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7" name="Object 7"/>
            <p:cNvGraphicFramePr>
              <a:graphicFrameLocks noChangeAspect="1"/>
            </p:cNvGraphicFramePr>
            <p:nvPr/>
          </p:nvGraphicFramePr>
          <p:xfrm>
            <a:off x="5255" y="823"/>
            <a:ext cx="505" cy="34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6" r:id="rId11" imgW="2336508" imgH="9003175" progId="">
                    <p:embed/>
                  </p:oleObj>
                </mc:Choice>
                <mc:Fallback>
                  <p:oleObj r:id="rId11" imgW="2336508" imgH="9003175" progId="">
                    <p:embed/>
                    <p:pic>
                      <p:nvPicPr>
                        <p:cNvPr id="0" name="Picture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5" y="823"/>
                          <a:ext cx="505" cy="34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8" name="Object 8"/>
            <p:cNvGraphicFramePr>
              <a:graphicFrameLocks noChangeAspect="1"/>
            </p:cNvGraphicFramePr>
            <p:nvPr/>
          </p:nvGraphicFramePr>
          <p:xfrm>
            <a:off x="539" y="0"/>
            <a:ext cx="4698" cy="8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7" r:id="rId12" imgW="9942857" imgH="1688889" progId="">
                    <p:embed/>
                  </p:oleObj>
                </mc:Choice>
                <mc:Fallback>
                  <p:oleObj r:id="rId12" imgW="9942857" imgH="1688889" progId="">
                    <p:embed/>
                    <p:pic>
                      <p:nvPicPr>
                        <p:cNvPr id="0" name="Picture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" y="0"/>
                          <a:ext cx="4698" cy="8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109" name="Picture 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550" y="3990"/>
              <a:ext cx="676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0" name="Picture 1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891" y="3694"/>
              <a:ext cx="27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099" name="Text Box 13"/>
          <p:cNvSpPr txBox="1">
            <a:spLocks noChangeArrowheads="1"/>
          </p:cNvSpPr>
          <p:nvPr/>
        </p:nvSpPr>
        <p:spPr bwMode="auto">
          <a:xfrm>
            <a:off x="835928" y="2204864"/>
            <a:ext cx="7489825" cy="59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2400" dirty="0">
                <a:solidFill>
                  <a:srgbClr val="2C595E"/>
                </a:solidFill>
              </a:rPr>
              <a:t>eiD </a:t>
            </a:r>
            <a:r>
              <a:rPr lang="de-DE" sz="2400" dirty="0" smtClean="0">
                <a:solidFill>
                  <a:srgbClr val="2C595E"/>
                </a:solidFill>
              </a:rPr>
              <a:t>als </a:t>
            </a:r>
            <a:r>
              <a:rPr lang="de-DE" sz="2800" b="1" dirty="0" smtClean="0">
                <a:solidFill>
                  <a:srgbClr val="2C595E"/>
                </a:solidFill>
              </a:rPr>
              <a:t>Kompetenzzentrum</a:t>
            </a:r>
            <a:r>
              <a:rPr lang="de-DE" sz="2000" b="1" dirty="0" smtClean="0">
                <a:solidFill>
                  <a:srgbClr val="2C595E"/>
                </a:solidFill>
              </a:rPr>
              <a:t> </a:t>
            </a:r>
            <a:r>
              <a:rPr lang="de-DE" sz="2400" dirty="0">
                <a:solidFill>
                  <a:srgbClr val="2C595E"/>
                </a:solidFill>
              </a:rPr>
              <a:t>für </a:t>
            </a:r>
            <a:r>
              <a:rPr lang="de-DE" sz="2400" dirty="0" smtClean="0">
                <a:solidFill>
                  <a:srgbClr val="2C595E"/>
                </a:solidFill>
              </a:rPr>
              <a:t>Engagement</a:t>
            </a:r>
            <a:endParaRPr lang="de-DE" sz="2400" dirty="0">
              <a:solidFill>
                <a:srgbClr val="2C595E"/>
              </a:solidFill>
            </a:endParaRP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827088" y="3284984"/>
            <a:ext cx="737076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2C595E"/>
                </a:solidFill>
              </a:rPr>
              <a:t>Zugriff auf umfangreiche Informationen zum Engagement</a:t>
            </a:r>
          </a:p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2C595E"/>
                </a:solidFill>
              </a:rPr>
              <a:t>Schnittstelle </a:t>
            </a:r>
            <a:r>
              <a:rPr lang="de-DE" sz="2400" dirty="0">
                <a:solidFill>
                  <a:srgbClr val="2C595E"/>
                </a:solidFill>
              </a:rPr>
              <a:t>zwischen Politik, Wirtschaft und </a:t>
            </a:r>
            <a:r>
              <a:rPr lang="de-DE" sz="2400" dirty="0" smtClean="0">
                <a:solidFill>
                  <a:srgbClr val="2C595E"/>
                </a:solidFill>
              </a:rPr>
              <a:t>Zivilgesellschaft</a:t>
            </a:r>
          </a:p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2C595E"/>
                </a:solidFill>
              </a:rPr>
              <a:t>Ein zusätzlicher Weg der Kommunikation – für Botschaften und als Multiplikator</a:t>
            </a:r>
            <a:endParaRPr lang="de-DE" sz="2000" dirty="0">
              <a:solidFill>
                <a:srgbClr val="2C59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06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928662" y="2985626"/>
            <a:ext cx="707236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2C595E"/>
                </a:solidFill>
              </a:rPr>
              <a:t>Präsentation des eigenen Engagements </a:t>
            </a:r>
          </a:p>
          <a:p>
            <a:pPr marL="342900" lvl="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2C595E"/>
                </a:solidFill>
              </a:rPr>
              <a:t>Niedrig </a:t>
            </a:r>
            <a:r>
              <a:rPr lang="de-DE" sz="2400" dirty="0" err="1">
                <a:solidFill>
                  <a:srgbClr val="2C595E"/>
                </a:solidFill>
              </a:rPr>
              <a:t>schwellige</a:t>
            </a:r>
            <a:r>
              <a:rPr lang="de-DE" sz="2400" dirty="0">
                <a:solidFill>
                  <a:srgbClr val="2C595E"/>
                </a:solidFill>
              </a:rPr>
              <a:t> Vernetzungsmöglichkeiten</a:t>
            </a:r>
          </a:p>
          <a:p>
            <a:pPr marL="342900" lvl="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2C595E"/>
                </a:solidFill>
              </a:rPr>
              <a:t>Austausch mit allen Engagierten und Unterstützern zum eigenen Thema</a:t>
            </a:r>
          </a:p>
          <a:p>
            <a:endParaRPr lang="de-DE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835928" y="1857364"/>
            <a:ext cx="748982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2400" dirty="0">
                <a:solidFill>
                  <a:srgbClr val="2C595E"/>
                </a:solidFill>
              </a:rPr>
              <a:t>eiD </a:t>
            </a:r>
            <a:r>
              <a:rPr lang="de-DE" sz="2400" dirty="0" smtClean="0">
                <a:solidFill>
                  <a:srgbClr val="2C595E"/>
                </a:solidFill>
              </a:rPr>
              <a:t>als </a:t>
            </a:r>
            <a:r>
              <a:rPr lang="de-DE" sz="2800" b="1" dirty="0" smtClean="0">
                <a:solidFill>
                  <a:srgbClr val="2C595E"/>
                </a:solidFill>
              </a:rPr>
              <a:t>Treffpunkt</a:t>
            </a:r>
            <a:r>
              <a:rPr lang="de-DE" sz="2000" b="1" dirty="0" smtClean="0">
                <a:solidFill>
                  <a:srgbClr val="2C595E"/>
                </a:solidFill>
              </a:rPr>
              <a:t> </a:t>
            </a:r>
            <a:r>
              <a:rPr lang="de-DE" sz="2400" dirty="0">
                <a:solidFill>
                  <a:srgbClr val="2C595E"/>
                </a:solidFill>
              </a:rPr>
              <a:t>für </a:t>
            </a:r>
            <a:r>
              <a:rPr lang="de-DE" sz="2400" dirty="0" smtClean="0">
                <a:solidFill>
                  <a:srgbClr val="2C595E"/>
                </a:solidFill>
              </a:rPr>
              <a:t>Engagement</a:t>
            </a:r>
            <a:endParaRPr lang="de-DE" sz="2400" dirty="0">
              <a:solidFill>
                <a:srgbClr val="2C59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0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928662" y="2814080"/>
            <a:ext cx="7286676" cy="272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2C595E"/>
                </a:solidFill>
              </a:rPr>
              <a:t>Auffinden von Informationen für das eigene Engagement</a:t>
            </a:r>
          </a:p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2C595E"/>
                </a:solidFill>
              </a:rPr>
              <a:t>Gemeinsames Erarbeiten von dem was fehlt</a:t>
            </a:r>
          </a:p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2C595E"/>
                </a:solidFill>
              </a:rPr>
              <a:t>Austausch und gegenseitige Unterstützung, damit das Rad nicht immer wieder neu erfunden werden muss</a:t>
            </a:r>
          </a:p>
          <a:p>
            <a:pPr marL="342900" lvl="0" indent="-342900">
              <a:lnSpc>
                <a:spcPct val="125000"/>
              </a:lnSpc>
            </a:pPr>
            <a:endParaRPr lang="de-DE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835928" y="1857364"/>
            <a:ext cx="748982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2400" dirty="0">
                <a:solidFill>
                  <a:srgbClr val="2C595E"/>
                </a:solidFill>
              </a:rPr>
              <a:t>eiD </a:t>
            </a:r>
            <a:r>
              <a:rPr lang="de-DE" sz="2400" dirty="0" smtClean="0">
                <a:solidFill>
                  <a:srgbClr val="2C595E"/>
                </a:solidFill>
              </a:rPr>
              <a:t>als </a:t>
            </a:r>
            <a:r>
              <a:rPr lang="de-DE" sz="2800" b="1" dirty="0" smtClean="0">
                <a:solidFill>
                  <a:srgbClr val="2C595E"/>
                </a:solidFill>
              </a:rPr>
              <a:t>Engagement-Förderer</a:t>
            </a:r>
            <a:endParaRPr lang="de-DE" sz="2800" b="1" dirty="0">
              <a:solidFill>
                <a:srgbClr val="2C59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1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aphicFrame>
          <p:nvGraphicFramePr>
            <p:cNvPr id="4103" name="Object 3"/>
            <p:cNvGraphicFramePr>
              <a:graphicFrameLocks noChangeAspect="1"/>
            </p:cNvGraphicFramePr>
            <p:nvPr/>
          </p:nvGraphicFramePr>
          <p:xfrm>
            <a:off x="539" y="823"/>
            <a:ext cx="4698" cy="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66" r:id="rId4" imgW="9942857" imgH="634697" progId="">
                    <p:embed/>
                  </p:oleObj>
                </mc:Choice>
                <mc:Fallback>
                  <p:oleObj r:id="rId4" imgW="9942857" imgH="634697" progId="">
                    <p:embed/>
                    <p:pic>
                      <p:nvPicPr>
                        <p:cNvPr id="0" name="Picture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" y="823"/>
                          <a:ext cx="4698" cy="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4" name="Object 4"/>
            <p:cNvGraphicFramePr>
              <a:graphicFrameLocks noChangeAspect="1"/>
            </p:cNvGraphicFramePr>
            <p:nvPr/>
          </p:nvGraphicFramePr>
          <p:xfrm>
            <a:off x="0" y="0"/>
            <a:ext cx="521" cy="8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67" r:id="rId6" imgW="2336508" imgH="2844444" progId="">
                    <p:embed/>
                  </p:oleObj>
                </mc:Choice>
                <mc:Fallback>
                  <p:oleObj r:id="rId6" imgW="2336508" imgH="2844444" progId="">
                    <p:embed/>
                    <p:pic>
                      <p:nvPicPr>
                        <p:cNvPr id="0" name="Picture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521" cy="8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5" name="Object 5"/>
            <p:cNvGraphicFramePr>
              <a:graphicFrameLocks noChangeAspect="1"/>
            </p:cNvGraphicFramePr>
            <p:nvPr/>
          </p:nvGraphicFramePr>
          <p:xfrm>
            <a:off x="5255" y="0"/>
            <a:ext cx="505" cy="8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68" r:id="rId8" imgW="2336508" imgH="2844444" progId="">
                    <p:embed/>
                  </p:oleObj>
                </mc:Choice>
                <mc:Fallback>
                  <p:oleObj r:id="rId8" imgW="2336508" imgH="2844444" progId="">
                    <p:embed/>
                    <p:pic>
                      <p:nvPicPr>
                        <p:cNvPr id="0" name="Picture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5" y="0"/>
                          <a:ext cx="505" cy="8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6" name="Object 6"/>
            <p:cNvGraphicFramePr>
              <a:graphicFrameLocks noChangeAspect="1"/>
            </p:cNvGraphicFramePr>
            <p:nvPr/>
          </p:nvGraphicFramePr>
          <p:xfrm>
            <a:off x="0" y="823"/>
            <a:ext cx="521" cy="34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69" r:id="rId9" imgW="2336508" imgH="9003175" progId="">
                    <p:embed/>
                  </p:oleObj>
                </mc:Choice>
                <mc:Fallback>
                  <p:oleObj r:id="rId9" imgW="2336508" imgH="9003175" progId="">
                    <p:embed/>
                    <p:pic>
                      <p:nvPicPr>
                        <p:cNvPr id="0" name="Picture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23"/>
                          <a:ext cx="521" cy="34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7" name="Object 7"/>
            <p:cNvGraphicFramePr>
              <a:graphicFrameLocks noChangeAspect="1"/>
            </p:cNvGraphicFramePr>
            <p:nvPr/>
          </p:nvGraphicFramePr>
          <p:xfrm>
            <a:off x="5255" y="823"/>
            <a:ext cx="505" cy="34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70" r:id="rId11" imgW="2336508" imgH="9003175" progId="">
                    <p:embed/>
                  </p:oleObj>
                </mc:Choice>
                <mc:Fallback>
                  <p:oleObj r:id="rId11" imgW="2336508" imgH="9003175" progId="">
                    <p:embed/>
                    <p:pic>
                      <p:nvPicPr>
                        <p:cNvPr id="0" name="Picture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5" y="823"/>
                          <a:ext cx="505" cy="34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8" name="Object 8"/>
            <p:cNvGraphicFramePr>
              <a:graphicFrameLocks noChangeAspect="1"/>
            </p:cNvGraphicFramePr>
            <p:nvPr/>
          </p:nvGraphicFramePr>
          <p:xfrm>
            <a:off x="539" y="0"/>
            <a:ext cx="4698" cy="8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71" r:id="rId12" imgW="9942857" imgH="1688889" progId="">
                    <p:embed/>
                  </p:oleObj>
                </mc:Choice>
                <mc:Fallback>
                  <p:oleObj r:id="rId12" imgW="9942857" imgH="1688889" progId="">
                    <p:embed/>
                    <p:pic>
                      <p:nvPicPr>
                        <p:cNvPr id="0" name="Picture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" y="0"/>
                          <a:ext cx="4698" cy="8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109" name="Picture 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550" y="3990"/>
              <a:ext cx="676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0" name="Picture 1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891" y="3694"/>
              <a:ext cx="27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099" name="Text Box 13"/>
          <p:cNvSpPr txBox="1">
            <a:spLocks noChangeArrowheads="1"/>
          </p:cNvSpPr>
          <p:nvPr/>
        </p:nvSpPr>
        <p:spPr bwMode="auto">
          <a:xfrm>
            <a:off x="827088" y="2357430"/>
            <a:ext cx="748982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2400" dirty="0">
                <a:solidFill>
                  <a:srgbClr val="2C595E"/>
                </a:solidFill>
              </a:rPr>
              <a:t>eiD </a:t>
            </a:r>
            <a:r>
              <a:rPr lang="de-DE" sz="2400" dirty="0" smtClean="0">
                <a:solidFill>
                  <a:srgbClr val="2C595E"/>
                </a:solidFill>
              </a:rPr>
              <a:t>ist </a:t>
            </a:r>
            <a:r>
              <a:rPr lang="de-DE" sz="2800" b="1" dirty="0">
                <a:solidFill>
                  <a:srgbClr val="2C595E"/>
                </a:solidFill>
              </a:rPr>
              <a:t>Engagement-Seismograph</a:t>
            </a:r>
            <a:r>
              <a:rPr lang="de-DE" sz="2000" b="1" dirty="0">
                <a:solidFill>
                  <a:srgbClr val="2C595E"/>
                </a:solidFill>
              </a:rPr>
              <a:t> 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827088" y="3573304"/>
            <a:ext cx="7370763" cy="229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2C595E"/>
                </a:solidFill>
              </a:rPr>
              <a:t>Verweist auf umfassende </a:t>
            </a:r>
            <a:r>
              <a:rPr lang="de-DE" sz="2400" dirty="0">
                <a:solidFill>
                  <a:srgbClr val="2C595E"/>
                </a:solidFill>
              </a:rPr>
              <a:t>Daten </a:t>
            </a:r>
            <a:r>
              <a:rPr lang="de-DE" sz="2400" dirty="0" smtClean="0">
                <a:solidFill>
                  <a:srgbClr val="2C595E"/>
                </a:solidFill>
              </a:rPr>
              <a:t>zum Engagement in allen Bereichen</a:t>
            </a:r>
          </a:p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2C595E"/>
                </a:solidFill>
              </a:rPr>
              <a:t>Erkennt  „Bedarfen“ der Bürgerinnen und Bürger </a:t>
            </a:r>
          </a:p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2C595E"/>
                </a:solidFill>
              </a:rPr>
              <a:t>Benennt Herausforderungen</a:t>
            </a:r>
          </a:p>
          <a:p>
            <a:pPr marL="342900" indent="-342900">
              <a:lnSpc>
                <a:spcPct val="125000"/>
              </a:lnSpc>
              <a:buFont typeface="Arial" pitchFamily="34" charset="0"/>
              <a:buChar char="•"/>
            </a:pPr>
            <a:endParaRPr lang="de-DE" sz="2000" dirty="0">
              <a:solidFill>
                <a:srgbClr val="2C59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22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8" grpId="0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Microsoft Office PowerPoint</Application>
  <PresentationFormat>Bildschirmpräsentation (4:3)</PresentationFormat>
  <Paragraphs>49</Paragraphs>
  <Slides>17</Slides>
  <Notes>17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Deutscher Verein e.V.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s.meyn</dc:creator>
  <cp:lastModifiedBy>Prvetica.Fisnik</cp:lastModifiedBy>
  <cp:revision>86</cp:revision>
  <cp:lastPrinted>2011-07-11T13:48:10Z</cp:lastPrinted>
  <dcterms:created xsi:type="dcterms:W3CDTF">2010-10-11T15:01:40Z</dcterms:created>
  <dcterms:modified xsi:type="dcterms:W3CDTF">2012-02-24T07:36:43Z</dcterms:modified>
</cp:coreProperties>
</file>